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2534B-0C84-4A2C-B5F3-2E9192E370DC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621EC-5441-4C79-AD1D-32D362442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6556-DF91-4C21-B389-2F7A49E295CD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39783-71E3-4E16-A051-9A94A38325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6556-DF91-4C21-B389-2F7A49E295CD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39783-71E3-4E16-A051-9A94A38325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6556-DF91-4C21-B389-2F7A49E295CD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39783-71E3-4E16-A051-9A94A38325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6556-DF91-4C21-B389-2F7A49E295CD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39783-71E3-4E16-A051-9A94A38325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6556-DF91-4C21-B389-2F7A49E295CD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39783-71E3-4E16-A051-9A94A38325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6556-DF91-4C21-B389-2F7A49E295CD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39783-71E3-4E16-A051-9A94A38325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6556-DF91-4C21-B389-2F7A49E295CD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39783-71E3-4E16-A051-9A94A38325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6556-DF91-4C21-B389-2F7A49E295CD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39783-71E3-4E16-A051-9A94A38325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6556-DF91-4C21-B389-2F7A49E295CD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39783-71E3-4E16-A051-9A94A38325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6556-DF91-4C21-B389-2F7A49E295CD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39783-71E3-4E16-A051-9A94A38325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6556-DF91-4C21-B389-2F7A49E295CD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39783-71E3-4E16-A051-9A94A38325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B6556-DF91-4C21-B389-2F7A49E295CD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39783-71E3-4E16-A051-9A94A38325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428605"/>
            <a:ext cx="8572560" cy="4143404"/>
          </a:xfrm>
        </p:spPr>
        <p:txBody>
          <a:bodyPr>
            <a:normAutofit/>
          </a:bodyPr>
          <a:lstStyle/>
          <a:p>
            <a:r>
              <a:rPr lang="ru-RU" i="1" dirty="0" smtClean="0">
                <a:cs typeface="Kokila" pitchFamily="34" charset="0"/>
              </a:rPr>
              <a:t>Мы в ней зимой и летом</a:t>
            </a:r>
            <a:br>
              <a:rPr lang="ru-RU" i="1" dirty="0" smtClean="0">
                <a:cs typeface="Kokila" pitchFamily="34" charset="0"/>
              </a:rPr>
            </a:br>
            <a:r>
              <a:rPr lang="ru-RU" i="1" dirty="0" smtClean="0">
                <a:cs typeface="Kokila" pitchFamily="34" charset="0"/>
              </a:rPr>
              <a:t>С головы до ног одеты,</a:t>
            </a:r>
            <a:br>
              <a:rPr lang="ru-RU" i="1" dirty="0" smtClean="0">
                <a:cs typeface="Kokila" pitchFamily="34" charset="0"/>
              </a:rPr>
            </a:br>
            <a:r>
              <a:rPr lang="ru-RU" i="1" dirty="0" smtClean="0">
                <a:cs typeface="Kokila" pitchFamily="34" charset="0"/>
              </a:rPr>
              <a:t>Даже на ночь снять не можем,</a:t>
            </a:r>
            <a:br>
              <a:rPr lang="ru-RU" i="1" dirty="0" smtClean="0">
                <a:cs typeface="Kokila" pitchFamily="34" charset="0"/>
              </a:rPr>
            </a:br>
            <a:r>
              <a:rPr lang="ru-RU" i="1" dirty="0" smtClean="0">
                <a:cs typeface="Kokila" pitchFamily="34" charset="0"/>
              </a:rPr>
              <a:t>Потому что это …</a:t>
            </a:r>
            <a:endParaRPr lang="en-US" i="1" dirty="0">
              <a:latin typeface="Vivaldi" pitchFamily="66" charset="0"/>
              <a:cs typeface="Kokil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43512"/>
            <a:ext cx="6400800" cy="495288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r>
              <a:rPr lang="ru-RU" dirty="0"/>
              <a:t>2. Тепловая чувствительность</a:t>
            </a:r>
            <a:endParaRPr lang="en-US" dirty="0"/>
          </a:p>
          <a:p>
            <a:r>
              <a:rPr lang="ru-RU" dirty="0"/>
              <a:t>Работу выполняете на ладонной части кисти. Прикоснитесь острым карандашом к ладони, если вы почувствовали холод - поставьте синей пастой точку, если тепло - красной. Повторите опыт 5 раз. Тоже самое выполните на тыльной стороне кисти. Результаты внесите в таблицу.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презентации были использованы: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Драгомилов</a:t>
            </a:r>
            <a:r>
              <a:rPr lang="ru-RU" dirty="0" smtClean="0"/>
              <a:t> А.Г., Маш Р.Д. Биология. Человек: Учебник для 8 класса общеобразовательных учреждений. - М.: </a:t>
            </a:r>
            <a:r>
              <a:rPr lang="ru-RU" dirty="0" err="1" smtClean="0"/>
              <a:t>Вентана-Графф</a:t>
            </a:r>
            <a:r>
              <a:rPr lang="ru-RU" dirty="0" smtClean="0"/>
              <a:t>, 2002. - 224 с.</a:t>
            </a:r>
            <a:endParaRPr lang="en-US" dirty="0" smtClean="0"/>
          </a:p>
          <a:p>
            <a:r>
              <a:rPr lang="ru-RU" dirty="0" smtClean="0"/>
              <a:t> </a:t>
            </a:r>
            <a:endParaRPr lang="en-US" dirty="0" smtClean="0"/>
          </a:p>
          <a:p>
            <a:r>
              <a:rPr lang="ru-RU" dirty="0" smtClean="0"/>
              <a:t>Атлас тела человека [электронный ресурс] - М.: </a:t>
            </a:r>
            <a:r>
              <a:rPr lang="ru-RU" dirty="0" err="1" smtClean="0"/>
              <a:t>МедиаХауз</a:t>
            </a:r>
            <a:r>
              <a:rPr lang="ru-RU" dirty="0" smtClean="0"/>
              <a:t>, 2007. - в2-х </a:t>
            </a:r>
            <a:r>
              <a:rPr lang="ru-RU" dirty="0" err="1" smtClean="0"/>
              <a:t>эл.опт.дисках</a:t>
            </a:r>
            <a:r>
              <a:rPr lang="ru-RU" dirty="0" smtClean="0"/>
              <a:t> (</a:t>
            </a:r>
            <a:r>
              <a:rPr lang="en-US" dirty="0" smtClean="0"/>
              <a:t>CD</a:t>
            </a:r>
            <a:r>
              <a:rPr lang="ru-RU" dirty="0" smtClean="0"/>
              <a:t> - </a:t>
            </a:r>
            <a:r>
              <a:rPr lang="en-US" dirty="0" smtClean="0"/>
              <a:t>ROM</a:t>
            </a:r>
            <a:r>
              <a:rPr lang="ru-RU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2000263"/>
          </a:xfrm>
        </p:spPr>
        <p:txBody>
          <a:bodyPr>
            <a:normAutofit/>
          </a:bodyPr>
          <a:lstStyle/>
          <a:p>
            <a:pPr algn="l"/>
            <a:r>
              <a:rPr lang="ru-RU" sz="8000" i="1" dirty="0" smtClean="0"/>
              <a:t>Кожа </a:t>
            </a:r>
            <a:endParaRPr lang="en-US" sz="8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786058"/>
            <a:ext cx="4500574" cy="3529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Изучить строение, функции и типы  кожи</a:t>
            </a:r>
          </a:p>
          <a:p>
            <a:r>
              <a:rPr lang="ru-RU" dirty="0" smtClean="0"/>
              <a:t>Познакомиться с очисткой кожи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he Human body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28662" y="928670"/>
            <a:ext cx="6929485" cy="557216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Слои кожи</a:t>
            </a:r>
            <a:endParaRPr lang="en-US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8001024" y="6143644"/>
            <a:ext cx="35719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Содержимое 3" descr="The Human body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357166"/>
            <a:ext cx="7858179" cy="57689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Содержимое 3" descr="The Human body1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2" y="285728"/>
            <a:ext cx="7358113" cy="5357850"/>
          </a:xfrm>
        </p:spPr>
      </p:pic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572396" y="5643578"/>
            <a:ext cx="35719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кожи:</a:t>
            </a:r>
            <a:endParaRPr lang="en-US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защитная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 r="46729" b="17923"/>
          <a:stretch>
            <a:fillRect/>
          </a:stretch>
        </p:blipFill>
        <p:spPr bwMode="auto">
          <a:xfrm>
            <a:off x="4429124" y="1643050"/>
            <a:ext cx="371477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ru-RU" dirty="0" smtClean="0"/>
              <a:t>рефлекторная</a:t>
            </a:r>
            <a:endParaRPr lang="en-US" dirty="0"/>
          </a:p>
        </p:txBody>
      </p:sp>
      <p:pic>
        <p:nvPicPr>
          <p:cNvPr id="307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643050"/>
            <a:ext cx="5715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Исследование: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Определение чувствительности кожи.</a:t>
            </a:r>
            <a:endParaRPr lang="en-US" dirty="0"/>
          </a:p>
          <a:p>
            <a:r>
              <a:rPr lang="ru-RU" u="sng" dirty="0"/>
              <a:t>Цель: </a:t>
            </a:r>
            <a:endParaRPr lang="en-US" dirty="0"/>
          </a:p>
          <a:p>
            <a:r>
              <a:rPr lang="ru-RU" dirty="0"/>
              <a:t> </a:t>
            </a:r>
            <a:endParaRPr lang="en-US" dirty="0"/>
          </a:p>
          <a:p>
            <a:r>
              <a:rPr lang="ru-RU" u="sng" dirty="0"/>
              <a:t>Оборудование:</a:t>
            </a:r>
            <a:r>
              <a:rPr lang="ru-RU" dirty="0"/>
              <a:t> циркуль, ручки красного и синего цвета, острый карандаш</a:t>
            </a:r>
            <a:endParaRPr lang="en-US" dirty="0"/>
          </a:p>
          <a:p>
            <a:r>
              <a:rPr lang="ru-RU" u="sng" dirty="0"/>
              <a:t>Ход работы: </a:t>
            </a:r>
            <a:endParaRPr lang="en-US" dirty="0"/>
          </a:p>
          <a:p>
            <a:r>
              <a:rPr lang="ru-RU" dirty="0"/>
              <a:t>1. Тактильная чувствительность</a:t>
            </a:r>
            <a:endParaRPr lang="en-US" dirty="0"/>
          </a:p>
          <a:p>
            <a:r>
              <a:rPr lang="ru-RU" dirty="0"/>
              <a:t>Разведите ножки циркуля на расстояние в 3-4 мм и прикоснитесь к ниже перечисленным участкам кожи одновременно двумя концами ножек циркуля. Разведите ножки циркуля на расстояние в 10-11 мм и повторите опыт снова. Результаты внесите в таблицу.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118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Мы в ней зимой и летом С головы до ног одеты, Даже на ночь снять не можем, Потому что это …</vt:lpstr>
      <vt:lpstr>Кожа </vt:lpstr>
      <vt:lpstr>Цель:</vt:lpstr>
      <vt:lpstr>Слои кожи</vt:lpstr>
      <vt:lpstr>Слайд 5</vt:lpstr>
      <vt:lpstr>Слайд 6</vt:lpstr>
      <vt:lpstr>Функции кожи:</vt:lpstr>
      <vt:lpstr>рефлекторная</vt:lpstr>
      <vt:lpstr>Исследование:</vt:lpstr>
      <vt:lpstr>Слайд 10</vt:lpstr>
      <vt:lpstr>В презентации были использованы: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в ней зимой и летом С головы до ног одеты, Даже на ночь снять не можем, Потому что это …</dc:title>
  <dc:creator>Андрей</dc:creator>
  <cp:lastModifiedBy>Андрей</cp:lastModifiedBy>
  <cp:revision>6</cp:revision>
  <dcterms:created xsi:type="dcterms:W3CDTF">2012-01-23T15:40:34Z</dcterms:created>
  <dcterms:modified xsi:type="dcterms:W3CDTF">2014-09-16T14:07:59Z</dcterms:modified>
</cp:coreProperties>
</file>